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2" y="3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A11FC7-2BEF-4960-AB3A-BB0098CE208F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AF33857-5F51-4A99-9864-A748508993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agleadvisementinthelibrary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Good Morning!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Welcome to </a:t>
            </a:r>
          </a:p>
          <a:p>
            <a:r>
              <a:rPr lang="en-US" sz="3600" dirty="0" smtClean="0"/>
              <a:t>Crawford County High School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47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My name is Lynda </a:t>
            </a:r>
            <a:r>
              <a:rPr lang="en-US" sz="4000" dirty="0" err="1" smtClean="0"/>
              <a:t>Yaughn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4000" dirty="0" smtClean="0"/>
              <a:t>and </a:t>
            </a:r>
          </a:p>
          <a:p>
            <a:pPr algn="ctr"/>
            <a:r>
              <a:rPr lang="en-US" sz="4000" dirty="0" smtClean="0"/>
              <a:t>I will be your Advisor at CCHS.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92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your home base.  I am your point of contact for any and all information needed that isn’t provided by your academic teachers.  Similar to homeroom @ CCMS.</a:t>
            </a:r>
          </a:p>
          <a:p>
            <a:r>
              <a:rPr lang="en-US" dirty="0" smtClean="0"/>
              <a:t>We will be together all 4 years that you attend CCHS.</a:t>
            </a:r>
          </a:p>
          <a:p>
            <a:r>
              <a:rPr lang="en-US" dirty="0" smtClean="0"/>
              <a:t>We will work together to build your schedule each year and verify the credits on your transcript.</a:t>
            </a:r>
          </a:p>
          <a:p>
            <a:r>
              <a:rPr lang="en-US" dirty="0" smtClean="0"/>
              <a:t>I will help schedule conferences with your parents.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9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Advisement – 20 minutes beginning @ 8:04</a:t>
            </a:r>
          </a:p>
          <a:p>
            <a:r>
              <a:rPr lang="en-US" dirty="0" smtClean="0"/>
              <a:t>Long Advisement – 40 minutes after 2</a:t>
            </a:r>
            <a:r>
              <a:rPr lang="en-US" baseline="30000" dirty="0" smtClean="0"/>
              <a:t>nd</a:t>
            </a:r>
            <a:r>
              <a:rPr lang="en-US" dirty="0" smtClean="0"/>
              <a:t> period</a:t>
            </a:r>
          </a:p>
          <a:p>
            <a:endParaRPr lang="en-US" dirty="0"/>
          </a:p>
          <a:p>
            <a:r>
              <a:rPr lang="en-US" dirty="0" smtClean="0"/>
              <a:t>Short Advisement as needed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 first few days of school, listen for announcements)</a:t>
            </a:r>
          </a:p>
          <a:p>
            <a:r>
              <a:rPr lang="en-US" dirty="0" smtClean="0"/>
              <a:t>Long Advisement once a week on Wednesdays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Advisement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0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return ALL info before the end of the week.</a:t>
            </a:r>
          </a:p>
          <a:p>
            <a:endParaRPr lang="en-US" dirty="0"/>
          </a:p>
          <a:p>
            <a:r>
              <a:rPr lang="en-US" dirty="0" smtClean="0"/>
              <a:t>Lockers will not be issued to individuals until he/she has returned the required documents.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 Paperwork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8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Graduation Requirements</a:t>
            </a:r>
          </a:p>
          <a:p>
            <a:endParaRPr lang="en-US" dirty="0"/>
          </a:p>
          <a:p>
            <a:r>
              <a:rPr lang="en-US" dirty="0" smtClean="0"/>
              <a:t>Rules</a:t>
            </a:r>
          </a:p>
          <a:p>
            <a:endParaRPr lang="en-US" dirty="0"/>
          </a:p>
          <a:p>
            <a:r>
              <a:rPr lang="en-US" dirty="0" err="1" smtClean="0"/>
              <a:t>Dresscode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Handbook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4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share with your parents.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eagleadvisementinthelibrary.weebly.com/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quick reference, find it on Mrs. </a:t>
            </a:r>
            <a:r>
              <a:rPr lang="en-US" dirty="0" err="1" smtClean="0"/>
              <a:t>Yaughn’s</a:t>
            </a:r>
            <a:r>
              <a:rPr lang="en-US" smtClean="0"/>
              <a:t> staff page.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289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196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Good Morning!</vt:lpstr>
      <vt:lpstr>PowerPoint Presentation</vt:lpstr>
      <vt:lpstr>Advisement</vt:lpstr>
      <vt:lpstr>Advisement Schedule</vt:lpstr>
      <vt:lpstr>Distribute Paperwork</vt:lpstr>
      <vt:lpstr>Handbook Highlights</vt:lpstr>
      <vt:lpstr>Our Class Website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Yaughn</dc:creator>
  <cp:lastModifiedBy>Yaughn</cp:lastModifiedBy>
  <cp:revision>4</cp:revision>
  <dcterms:created xsi:type="dcterms:W3CDTF">2015-08-24T02:51:35Z</dcterms:created>
  <dcterms:modified xsi:type="dcterms:W3CDTF">2015-08-24T03:20:09Z</dcterms:modified>
</cp:coreProperties>
</file>