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766DD-72FC-4B7E-A9BB-0E8AF710CFED}" type="datetimeFigureOut">
              <a:rPr lang="en-US" smtClean="0"/>
              <a:t>9/1/2015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AC144-D6EB-49FB-A8D5-0C386E372F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471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766DD-72FC-4B7E-A9BB-0E8AF710CFED}" type="datetimeFigureOut">
              <a:rPr lang="en-US" smtClean="0"/>
              <a:t>9/1/2015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AC144-D6EB-49FB-A8D5-0C386E372F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448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766DD-72FC-4B7E-A9BB-0E8AF710CFED}" type="datetimeFigureOut">
              <a:rPr lang="en-US" smtClean="0"/>
              <a:t>9/1/2015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AC144-D6EB-49FB-A8D5-0C386E372F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206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766DD-72FC-4B7E-A9BB-0E8AF710CFED}" type="datetimeFigureOut">
              <a:rPr lang="en-US" smtClean="0"/>
              <a:t>9/1/2015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AC144-D6EB-49FB-A8D5-0C386E372F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147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766DD-72FC-4B7E-A9BB-0E8AF710CFED}" type="datetimeFigureOut">
              <a:rPr lang="en-US" smtClean="0"/>
              <a:t>9/1/2015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AC144-D6EB-49FB-A8D5-0C386E372F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04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766DD-72FC-4B7E-A9BB-0E8AF710CFED}" type="datetimeFigureOut">
              <a:rPr lang="en-US" smtClean="0"/>
              <a:t>9/1/2015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AC144-D6EB-49FB-A8D5-0C386E372F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345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766DD-72FC-4B7E-A9BB-0E8AF710CFED}" type="datetimeFigureOut">
              <a:rPr lang="en-US" smtClean="0"/>
              <a:t>9/1/2015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AC144-D6EB-49FB-A8D5-0C386E372F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599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766DD-72FC-4B7E-A9BB-0E8AF710CFED}" type="datetimeFigureOut">
              <a:rPr lang="en-US" smtClean="0"/>
              <a:t>9/1/2015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AC144-D6EB-49FB-A8D5-0C386E372F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35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766DD-72FC-4B7E-A9BB-0E8AF710CFED}" type="datetimeFigureOut">
              <a:rPr lang="en-US" smtClean="0"/>
              <a:t>9/1/2015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AC144-D6EB-49FB-A8D5-0C386E372F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2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766DD-72FC-4B7E-A9BB-0E8AF710CFED}" type="datetimeFigureOut">
              <a:rPr lang="en-US" smtClean="0"/>
              <a:t>9/1/2015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AC144-D6EB-49FB-A8D5-0C386E372F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310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766DD-72FC-4B7E-A9BB-0E8AF710CFED}" type="datetimeFigureOut">
              <a:rPr lang="en-US" smtClean="0"/>
              <a:t>9/1/2015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AC144-D6EB-49FB-A8D5-0C386E372F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368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766DD-72FC-4B7E-A9BB-0E8AF710CFED}" type="datetimeFigureOut">
              <a:rPr lang="en-US" smtClean="0"/>
              <a:t>9/1/2015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AC144-D6EB-49FB-A8D5-0C386E372F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677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7772400" cy="1470025"/>
          </a:xfrm>
        </p:spPr>
        <p:txBody>
          <a:bodyPr/>
          <a:lstStyle/>
          <a:p>
            <a:r>
              <a:rPr lang="en-US" b="1" dirty="0" smtClean="0"/>
              <a:t>All Students Must Have </a:t>
            </a:r>
            <a:br>
              <a:rPr lang="en-US" b="1" dirty="0" smtClean="0"/>
            </a:br>
            <a:r>
              <a:rPr lang="en-US" b="1" dirty="0" smtClean="0"/>
              <a:t>24 Units of Credit to Graduate</a:t>
            </a:r>
            <a:endParaRPr lang="en-US" b="1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762000" y="2209800"/>
            <a:ext cx="7543800" cy="4114800"/>
          </a:xfrm>
        </p:spPr>
        <p:txBody>
          <a:bodyPr/>
          <a:lstStyle/>
          <a:p>
            <a:endParaRPr lang="en-US" dirty="0" smtClean="0"/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Each semester class offers ½ unit of credit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 passed course earns 1 unit in a year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Students who fulfill all required units early can opt for work-based learning or dual enrollment in their Senior year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80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Arial Rounded MT Bold" pitchFamily="34" charset="0"/>
              </a:rPr>
              <a:t>Graduation Requirements</a:t>
            </a:r>
            <a:endParaRPr lang="en-US" sz="3200" dirty="0">
              <a:latin typeface="Arial Rounded MT Bold" pitchFamily="34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438400"/>
            <a:ext cx="2855464" cy="1928712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962400" y="1143000"/>
            <a:ext cx="455121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cs typeface="Arial" pitchFamily="34" charset="0"/>
              </a:rPr>
              <a:t>English …………….. ..4 units</a:t>
            </a:r>
          </a:p>
          <a:p>
            <a:r>
              <a:rPr lang="en-US" sz="2800" b="1" dirty="0" smtClean="0">
                <a:cs typeface="Arial" pitchFamily="34" charset="0"/>
              </a:rPr>
              <a:t>Math ……………….... 4 units</a:t>
            </a:r>
          </a:p>
          <a:p>
            <a:r>
              <a:rPr lang="en-US" sz="2800" b="1" dirty="0" smtClean="0">
                <a:cs typeface="Arial" pitchFamily="34" charset="0"/>
              </a:rPr>
              <a:t>Science…………….... 4 units</a:t>
            </a:r>
          </a:p>
          <a:p>
            <a:r>
              <a:rPr lang="en-US" sz="2800" b="1" dirty="0" smtClean="0">
                <a:cs typeface="Arial" pitchFamily="34" charset="0"/>
              </a:rPr>
              <a:t>Social Studies ………4 units</a:t>
            </a:r>
          </a:p>
          <a:p>
            <a:r>
              <a:rPr lang="en-US" sz="2800" b="1" dirty="0" smtClean="0">
                <a:cs typeface="Arial" pitchFamily="34" charset="0"/>
              </a:rPr>
              <a:t>Health/PE …………...1 unit</a:t>
            </a:r>
          </a:p>
          <a:p>
            <a:r>
              <a:rPr lang="en-US" sz="2800" b="1" dirty="0" smtClean="0">
                <a:cs typeface="Arial" pitchFamily="34" charset="0"/>
              </a:rPr>
              <a:t>Pathway Elective ….3 units</a:t>
            </a:r>
          </a:p>
          <a:p>
            <a:r>
              <a:rPr lang="en-US" sz="2800" b="1" dirty="0" smtClean="0">
                <a:cs typeface="Arial" pitchFamily="34" charset="0"/>
              </a:rPr>
              <a:t>Computing in the Modern World …………………..1 unit</a:t>
            </a:r>
          </a:p>
          <a:p>
            <a:r>
              <a:rPr lang="en-US" sz="2800" b="1" dirty="0" smtClean="0">
                <a:cs typeface="Arial" pitchFamily="34" charset="0"/>
              </a:rPr>
              <a:t>Other Electives …….3 units</a:t>
            </a:r>
          </a:p>
          <a:p>
            <a:r>
              <a:rPr lang="en-US" sz="2400" b="1" i="1" dirty="0" smtClean="0">
                <a:cs typeface="Arial" pitchFamily="34" charset="0"/>
              </a:rPr>
              <a:t>( 2 Units of Spanish for College</a:t>
            </a:r>
            <a:r>
              <a:rPr lang="en-US" sz="2400" b="1" dirty="0" smtClean="0">
                <a:cs typeface="Arial" pitchFamily="34" charset="0"/>
              </a:rPr>
              <a:t>)</a:t>
            </a:r>
            <a:endParaRPr lang="en-US" sz="2400" b="1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22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</TotalTime>
  <Words>90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All Students Must Have  24 Units of Credit to Graduate</vt:lpstr>
      <vt:lpstr>Graduation Requirements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Graduation Requirements</dc:title>
  <dc:creator>Lynda Yaughn</dc:creator>
  <cp:lastModifiedBy>Lynda Yaughn</cp:lastModifiedBy>
  <cp:revision>8</cp:revision>
  <dcterms:created xsi:type="dcterms:W3CDTF">2013-01-30T13:58:17Z</dcterms:created>
  <dcterms:modified xsi:type="dcterms:W3CDTF">2015-09-01T19:26:32Z</dcterms:modified>
</cp:coreProperties>
</file>