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1" r:id="rId3"/>
    <p:sldId id="260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C40FF3-102A-40BA-BA53-F9A57D5EB77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CAA8B5-8165-499E-B38E-D6DAC787F78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High School is a Whole New World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Future Starts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4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0" y="2681287"/>
            <a:ext cx="3390900" cy="2257425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It’s Very Important to Get Off to a </a:t>
            </a:r>
            <a:br>
              <a:rPr lang="en-US" dirty="0" smtClean="0"/>
            </a:br>
            <a:r>
              <a:rPr lang="en-US" dirty="0" smtClean="0"/>
              <a:t>Good  Start in 9</a:t>
            </a:r>
            <a:r>
              <a:rPr lang="en-US" baseline="30000" dirty="0" smtClean="0"/>
              <a:t>th</a:t>
            </a:r>
            <a:r>
              <a:rPr lang="en-US" dirty="0" smtClean="0"/>
              <a:t> Grade!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9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CCMS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Academic classes are all on the same hallway.  </a:t>
            </a:r>
          </a:p>
          <a:p>
            <a:r>
              <a:rPr lang="en-US" dirty="0" smtClean="0"/>
              <a:t>Teachers monitor movement very closely.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Classes are all over the building.</a:t>
            </a:r>
          </a:p>
          <a:p>
            <a:r>
              <a:rPr lang="en-US" dirty="0" smtClean="0"/>
              <a:t>Students are required to move independently to class!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Middle Versus High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1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CCMS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Courses/Grades last all year long</a:t>
            </a:r>
          </a:p>
          <a:p>
            <a:r>
              <a:rPr lang="en-US" dirty="0" smtClean="0"/>
              <a:t>Students receive credit for the whole year and for all classes.  If you fail one class, you can still pass for the year and not repeat it.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Courses/Grades last only half year (1 semester)</a:t>
            </a:r>
          </a:p>
          <a:p>
            <a:r>
              <a:rPr lang="en-US" dirty="0" smtClean="0"/>
              <a:t>Students receive credit for each individual class. If you fail 1 semester of a required class, you will have to repeat that whole class again. In 9</a:t>
            </a:r>
            <a:r>
              <a:rPr lang="en-US" baseline="30000" dirty="0" smtClean="0"/>
              <a:t>th</a:t>
            </a:r>
            <a:r>
              <a:rPr lang="en-US" dirty="0" smtClean="0"/>
              <a:t> grade, all of your classes are required.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Middle Versus High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CCHS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042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CCMS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Teachers tend to plan together during common planning and students are given a weekly syllabus for all classes.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Teachers have no common planning and provide no weekly syllabus for parents.  </a:t>
            </a:r>
          </a:p>
          <a:p>
            <a:r>
              <a:rPr lang="en-US" dirty="0" smtClean="0"/>
              <a:t>Each class is independent of all the others.  Grading scales and requirements vary widely.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Middle Versus High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CCHS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460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Students can sign-out after lunch and still be counted present for the day in all classes.  </a:t>
            </a:r>
          </a:p>
          <a:p>
            <a:r>
              <a:rPr lang="en-US" dirty="0" smtClean="0"/>
              <a:t>Absences are calculated for the year. No more than 20 per year.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class is separate!  If you miss 7</a:t>
            </a:r>
            <a:r>
              <a:rPr lang="en-US" baseline="30000" dirty="0" smtClean="0"/>
              <a:t>th</a:t>
            </a:r>
            <a:r>
              <a:rPr lang="en-US" dirty="0" smtClean="0"/>
              <a:t> period several times because of appointments, you may fail 7</a:t>
            </a:r>
            <a:r>
              <a:rPr lang="en-US" baseline="30000" dirty="0" smtClean="0"/>
              <a:t>th</a:t>
            </a:r>
            <a:r>
              <a:rPr lang="en-US" dirty="0" smtClean="0"/>
              <a:t> period.  Same thing with arriving late to school.  You might fail 1</a:t>
            </a:r>
            <a:r>
              <a:rPr lang="en-US" baseline="30000" dirty="0" smtClean="0"/>
              <a:t>st</a:t>
            </a:r>
            <a:r>
              <a:rPr lang="en-US" dirty="0" smtClean="0"/>
              <a:t> and pass all the other classes.  No more than 10 absences per semester!  Missing more than 15 minutes of class is an absence.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Middle Versus High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24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293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Your Future Starts Today!</vt:lpstr>
      <vt:lpstr>It’s Very Important to Get Off to a  Good  Start in 9th Grade!</vt:lpstr>
      <vt:lpstr>Middle Versus High</vt:lpstr>
      <vt:lpstr>Middle Versus High</vt:lpstr>
      <vt:lpstr>Middle Versus High</vt:lpstr>
      <vt:lpstr>Middle Versus High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Future Starts Today!</dc:title>
  <dc:creator>Lynda Yaughn</dc:creator>
  <cp:lastModifiedBy>Lynda Yaughn</cp:lastModifiedBy>
  <cp:revision>5</cp:revision>
  <dcterms:created xsi:type="dcterms:W3CDTF">2015-08-31T17:42:23Z</dcterms:created>
  <dcterms:modified xsi:type="dcterms:W3CDTF">2015-08-31T18:47:43Z</dcterms:modified>
</cp:coreProperties>
</file>